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BF35"/>
    <a:srgbClr val="051E45"/>
    <a:srgbClr val="668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47"/>
    <p:restoredTop sz="86418"/>
  </p:normalViewPr>
  <p:slideViewPr>
    <p:cSldViewPr snapToGrid="0" snapToObjects="1" showGuides="1">
      <p:cViewPr varScale="1">
        <p:scale>
          <a:sx n="62" d="100"/>
          <a:sy n="62" d="100"/>
        </p:scale>
        <p:origin x="138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99" d="100"/>
          <a:sy n="99" d="100"/>
        </p:scale>
        <p:origin x="4272" y="1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F143C-FEB1-C344-A452-F611C9AD7BDD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D12958-680F-D64A-AB8B-EC2574D1D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45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D12958-680F-D64A-AB8B-EC2574D1D62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46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9A15E-E41D-4B4B-9F5F-41C22302FA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2953" y="638967"/>
            <a:ext cx="8523886" cy="850316"/>
          </a:xfrm>
        </p:spPr>
        <p:txBody>
          <a:bodyPr anchor="b">
            <a:normAutofit/>
          </a:bodyPr>
          <a:lstStyle>
            <a:lvl1pPr algn="l">
              <a:defRPr sz="5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2BBB4-093E-6144-9137-FFD4694216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1513" y="1952576"/>
            <a:ext cx="10844213" cy="403816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DED984-DD15-D34F-B3B3-ACC47D361E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813" y="6156136"/>
            <a:ext cx="2410690" cy="278946"/>
          </a:xfrm>
        </p:spPr>
        <p:txBody>
          <a:bodyPr/>
          <a:lstStyle/>
          <a:p>
            <a:fld id="{3E5F4973-FC2A-DF41-BBF0-99C58787FD95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BEFAB9-C9A8-D64B-B6A3-23A454310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3680" y="6126080"/>
            <a:ext cx="7582395" cy="27894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502FA-ED41-2F49-83D2-B1C9F4EC1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98430" y="6113113"/>
            <a:ext cx="445325" cy="278863"/>
          </a:xfrm>
        </p:spPr>
        <p:txBody>
          <a:bodyPr/>
          <a:lstStyle/>
          <a:p>
            <a:fld id="{F90F0882-64B5-2246-A83B-707A34D9260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7DFDABF-1C7F-0145-9577-78120B9A05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14898" y="630644"/>
            <a:ext cx="2528857" cy="726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67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67042-543B-0343-B2D9-D3BDEEDC1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4713" y="592537"/>
            <a:ext cx="8351755" cy="61898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76A301-89D6-7046-A7F4-F8489EF90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25532" y="2002210"/>
            <a:ext cx="11340936" cy="3573694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FECA4-72D0-834C-95B7-1211E2A67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F4973-FC2A-DF41-BBF0-99C58787FD95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85F8C0-8C0F-754E-8DFC-398BCA8E3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E9CC7-63ED-884A-83AD-5B098CEE6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F0882-64B5-2246-A83B-707A34D9260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6396ADB-89C7-9042-B6EC-9067E51DCB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0602" y="592537"/>
            <a:ext cx="2528857" cy="726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564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7E9D12-049D-BA4D-AE6B-CD4EBF887C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 rot="10800000">
            <a:off x="546823" y="1225882"/>
            <a:ext cx="1559131" cy="41862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016230-5C5D-D449-8663-ADD5014155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 rot="10800000">
            <a:off x="2218890" y="1801849"/>
            <a:ext cx="9377364" cy="3607527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BB857CE-3729-804C-BEDF-8A5DEDB7B6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3626" y="5985342"/>
            <a:ext cx="2410690" cy="278946"/>
          </a:xfrm>
        </p:spPr>
        <p:txBody>
          <a:bodyPr/>
          <a:lstStyle/>
          <a:p>
            <a:fld id="{3E5F4973-FC2A-DF41-BBF0-99C58787FD95}" type="datetimeFigureOut">
              <a:rPr lang="en-US" smtClean="0"/>
              <a:t>6/8/2022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6107291-AA59-BB4A-8CFC-D77C97600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6374" y="5985342"/>
            <a:ext cx="7582395" cy="27894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019B787-9B0E-DA4F-960B-FBB5F018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50929" y="5994346"/>
            <a:ext cx="445325" cy="278863"/>
          </a:xfrm>
        </p:spPr>
        <p:txBody>
          <a:bodyPr/>
          <a:lstStyle/>
          <a:p>
            <a:fld id="{F90F0882-64B5-2246-A83B-707A34D9260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5DAAD8C-453B-AE4A-B4F3-A4CEDA964F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67397" y="499025"/>
            <a:ext cx="2528857" cy="726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23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E32AD-10CC-804F-8536-5F966C414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84" y="529652"/>
            <a:ext cx="7213270" cy="90252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F43B5-D8EF-6047-BF51-66231A935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85" y="1748557"/>
            <a:ext cx="11013746" cy="313257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645D145C-55E8-E946-92C9-99F984D6FF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2826" y="6151584"/>
            <a:ext cx="2410690" cy="278946"/>
          </a:xfrm>
        </p:spPr>
        <p:txBody>
          <a:bodyPr/>
          <a:lstStyle/>
          <a:p>
            <a:fld id="{3E5F4973-FC2A-DF41-BBF0-99C58787FD95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35DD5980-CC30-C34F-873D-2BCB4CE39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41963" y="6151584"/>
            <a:ext cx="7582395" cy="27894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E8F4FC5-D582-F14A-A1C9-0D3EBB06D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62805" y="6142843"/>
            <a:ext cx="445325" cy="278863"/>
          </a:xfrm>
        </p:spPr>
        <p:txBody>
          <a:bodyPr/>
          <a:lstStyle/>
          <a:p>
            <a:fld id="{F90F0882-64B5-2246-A83B-707A34D9260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75BEC14-9EBB-E040-AAEA-811F105305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79273" y="529652"/>
            <a:ext cx="2528857" cy="726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963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334A6-AA50-4547-A11A-46C59C2C4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674" y="558181"/>
            <a:ext cx="8460014" cy="1007884"/>
          </a:xfrm>
        </p:spPr>
        <p:txBody>
          <a:bodyPr anchor="b">
            <a:normAutofit/>
          </a:bodyPr>
          <a:lstStyle>
            <a:lvl1pPr>
              <a:defRPr sz="5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FD536-0541-EC46-80D6-E3ADE1A4A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845953"/>
            <a:ext cx="10910454" cy="321182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FAB07392-8D0F-BE41-81F5-395DC3D8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2826" y="6111978"/>
            <a:ext cx="2410690" cy="278946"/>
          </a:xfrm>
        </p:spPr>
        <p:txBody>
          <a:bodyPr/>
          <a:lstStyle/>
          <a:p>
            <a:fld id="{3E5F4973-FC2A-DF41-BBF0-99C58787FD95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6AA7212-79B3-B745-8BA8-585F3EA6B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60678" y="6111978"/>
            <a:ext cx="7582395" cy="27894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EE4634F-DC5E-8841-95EA-D7B845496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50929" y="6092290"/>
            <a:ext cx="445325" cy="278863"/>
          </a:xfrm>
        </p:spPr>
        <p:txBody>
          <a:bodyPr/>
          <a:lstStyle/>
          <a:p>
            <a:fld id="{F90F0882-64B5-2246-A83B-707A34D9260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51F8EFB-9731-A044-BFB2-A06242D73D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38837" y="558181"/>
            <a:ext cx="2528857" cy="726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239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8F241-AA4C-7944-B21B-15D8D7751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638" y="584775"/>
            <a:ext cx="8086725" cy="78678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EB342-6C66-E241-944A-ABA8BFFF0A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1474" y="1783184"/>
            <a:ext cx="5181600" cy="378371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D0D337-748D-C446-B852-696DF337FD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74352" y="1783184"/>
            <a:ext cx="5612823" cy="328495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C49B6113-A5A3-DC41-9A99-BCA8962E5F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2826" y="6103958"/>
            <a:ext cx="2410690" cy="278946"/>
          </a:xfrm>
        </p:spPr>
        <p:txBody>
          <a:bodyPr/>
          <a:lstStyle/>
          <a:p>
            <a:fld id="{3E5F4973-FC2A-DF41-BBF0-99C58787FD95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F60F5AAB-2E34-1F4D-A82C-6CD788F84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2274" y="6103958"/>
            <a:ext cx="7582395" cy="27894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80E0A1B-C9DE-D14F-A208-1C618F41C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03427" y="6092207"/>
            <a:ext cx="445325" cy="278863"/>
          </a:xfrm>
        </p:spPr>
        <p:txBody>
          <a:bodyPr/>
          <a:lstStyle/>
          <a:p>
            <a:fld id="{F90F0882-64B5-2246-A83B-707A34D9260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DAC886D-89A5-AE4D-8701-B05E95C11D7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19895" y="584775"/>
            <a:ext cx="2528857" cy="726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216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405E7-3459-534E-9B21-8FB1F9D7F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787" y="642876"/>
            <a:ext cx="7240051" cy="71553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1516BB-F20C-A64F-9CCB-05A10CD6BA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0607" y="1836437"/>
            <a:ext cx="5157787" cy="4559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774FB3-F168-AF46-9E35-960D17D8DC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0608" y="2430428"/>
            <a:ext cx="5157787" cy="333386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E935D8-20E2-3E4F-8F80-36EC4EBC9D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94713" y="1812456"/>
            <a:ext cx="5183188" cy="5038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0BCDE7-18DF-DD4A-9FEC-9676D05EB9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94713" y="2490553"/>
            <a:ext cx="5183188" cy="29026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F3F1F37B-4438-A745-A8F2-62431A7945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2825" y="6047202"/>
            <a:ext cx="2410690" cy="278946"/>
          </a:xfrm>
        </p:spPr>
        <p:txBody>
          <a:bodyPr/>
          <a:lstStyle/>
          <a:p>
            <a:fld id="{3E5F4973-FC2A-DF41-BBF0-99C58787FD95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679EAA7A-6CD3-2540-96B8-89C8962E2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89252" y="6047202"/>
            <a:ext cx="7582395" cy="27894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A46946E3-9FD6-6D4D-8A9B-549E76E88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50929" y="6032409"/>
            <a:ext cx="445325" cy="278863"/>
          </a:xfrm>
        </p:spPr>
        <p:txBody>
          <a:bodyPr/>
          <a:lstStyle/>
          <a:p>
            <a:fld id="{F90F0882-64B5-2246-A83B-707A34D9260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6DB4091-FB6A-1340-AC59-78806E7823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67397" y="582260"/>
            <a:ext cx="2528857" cy="726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888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BBE83-7A0E-C74D-9A0C-97CD022DF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9967" y="1836879"/>
            <a:ext cx="8852065" cy="166403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21B7EF1-EC2F-404F-99ED-F3CD2527A3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4622" y="6080208"/>
            <a:ext cx="2410690" cy="278946"/>
          </a:xfrm>
        </p:spPr>
        <p:txBody>
          <a:bodyPr/>
          <a:lstStyle/>
          <a:p>
            <a:fld id="{3E5F4973-FC2A-DF41-BBF0-99C58787FD95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ED30444-314C-524E-84CE-2600882CC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82512" y="6080208"/>
            <a:ext cx="7582395" cy="27894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02007AC-2B6C-3B45-AB38-A24D99725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7178" y="6080291"/>
            <a:ext cx="445325" cy="278863"/>
          </a:xfrm>
        </p:spPr>
        <p:txBody>
          <a:bodyPr/>
          <a:lstStyle/>
          <a:p>
            <a:fld id="{F90F0882-64B5-2246-A83B-707A34D9260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83134E8-07F2-0749-BE6B-C5262070CBD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43646" y="555645"/>
            <a:ext cx="2528857" cy="726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262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72FB13C-7802-524B-B5BB-6C4C9BA8DE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87507" y="1363021"/>
            <a:ext cx="4701108" cy="3636017"/>
          </a:xfrm>
          <a:prstGeom prst="rect">
            <a:avLst/>
          </a:prstGeom>
        </p:spPr>
      </p:pic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DA992996-B2F0-594F-B56E-2E80D6DB0F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9759" y="6029009"/>
            <a:ext cx="2410690" cy="278946"/>
          </a:xfrm>
        </p:spPr>
        <p:txBody>
          <a:bodyPr/>
          <a:lstStyle/>
          <a:p>
            <a:fld id="{3E5F4973-FC2A-DF41-BBF0-99C58787FD95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8EFF788-3680-FB47-AE75-7A463EF3C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34762" y="6029009"/>
            <a:ext cx="7582395" cy="27894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8B4DE59-AFD5-6B42-A430-BE7F95E17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50929" y="6029092"/>
            <a:ext cx="445325" cy="278863"/>
          </a:xfrm>
        </p:spPr>
        <p:txBody>
          <a:bodyPr/>
          <a:lstStyle/>
          <a:p>
            <a:fld id="{F90F0882-64B5-2246-A83B-707A34D926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685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F1DA3-92E6-E94F-91F8-534036357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581262"/>
            <a:ext cx="8101013" cy="69135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64424-1447-404A-BB36-CC2627838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6735" y="1804580"/>
            <a:ext cx="6172200" cy="393899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593652-32E8-804A-8DE3-8BB6C40592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500" y="1779496"/>
            <a:ext cx="468630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23F96EB3-8EA0-FB44-96EF-12F4C5DCA4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3960" y="6020171"/>
            <a:ext cx="2410690" cy="278946"/>
          </a:xfrm>
        </p:spPr>
        <p:txBody>
          <a:bodyPr/>
          <a:lstStyle/>
          <a:p>
            <a:fld id="{3E5F4973-FC2A-DF41-BBF0-99C58787FD95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AE6C262-8F90-9546-8A94-D9F4BB9FD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63585" y="6020171"/>
            <a:ext cx="7582395" cy="27894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30F6036-D9D0-8D4E-AD51-CE3E548CA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3610" y="6020254"/>
            <a:ext cx="445325" cy="278863"/>
          </a:xfrm>
        </p:spPr>
        <p:txBody>
          <a:bodyPr/>
          <a:lstStyle/>
          <a:p>
            <a:fld id="{F90F0882-64B5-2246-A83B-707A34D9260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582B855-EE0C-914D-AFF0-D09D5A509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50078" y="559197"/>
            <a:ext cx="2528857" cy="726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222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003EB-7671-3440-9C23-0D9E4FACC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033" y="787112"/>
            <a:ext cx="7615692" cy="55034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C2364D-6207-7043-A7D5-B1E8D0A552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25133" y="1734762"/>
            <a:ext cx="3554187" cy="283282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1C35C1-515B-0849-B450-6AFB954528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2033" y="1734762"/>
            <a:ext cx="7323509" cy="322287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56E1856-5D5F-904E-A640-8F54C31F32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3626" y="6020171"/>
            <a:ext cx="2410690" cy="278946"/>
          </a:xfrm>
        </p:spPr>
        <p:txBody>
          <a:bodyPr/>
          <a:lstStyle/>
          <a:p>
            <a:fld id="{3E5F4973-FC2A-DF41-BBF0-99C58787FD95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915AE60-4FC4-6045-BBA3-BA013D86E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52958" y="6020171"/>
            <a:ext cx="7582395" cy="27894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3EFFF88-7BB7-884C-99D1-131F17A79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3995" y="6029175"/>
            <a:ext cx="445325" cy="278863"/>
          </a:xfrm>
        </p:spPr>
        <p:txBody>
          <a:bodyPr/>
          <a:lstStyle/>
          <a:p>
            <a:fld id="{F90F0882-64B5-2246-A83B-707A34D9260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F60F845-3297-6346-A9FB-BDCB128C25F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50463" y="610602"/>
            <a:ext cx="2528857" cy="726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212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EFEF1C-E1E3-8C43-85E1-50D1F921A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1823"/>
            <a:ext cx="10515600" cy="9174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C58F43-81BB-4E43-AE89-927B21DCD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98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7BBC0-87CF-3447-9D2F-E5DDAC886A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597694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F4973-FC2A-DF41-BBF0-99C58787FD95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424E08-B3F3-7242-B15C-31FA8C96E5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597694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60C29-DF4C-0E45-B0B1-88DC1ECF39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597694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F0882-64B5-2246-A83B-707A34D9260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B4EADA-C413-B244-A3F6-EAEEB05D1E99}"/>
              </a:ext>
            </a:extLst>
          </p:cNvPr>
          <p:cNvSpPr/>
          <p:nvPr userDrawn="1"/>
        </p:nvSpPr>
        <p:spPr>
          <a:xfrm>
            <a:off x="78723" y="72668"/>
            <a:ext cx="12031761" cy="6700271"/>
          </a:xfrm>
          <a:prstGeom prst="rect">
            <a:avLst/>
          </a:prstGeom>
          <a:noFill/>
          <a:ln w="165100">
            <a:solidFill>
              <a:srgbClr val="051E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E3A9A7C-8456-2041-8CF4-EB3452DE4EE1}"/>
              </a:ext>
            </a:extLst>
          </p:cNvPr>
          <p:cNvSpPr/>
          <p:nvPr userDrawn="1"/>
        </p:nvSpPr>
        <p:spPr>
          <a:xfrm>
            <a:off x="260391" y="254336"/>
            <a:ext cx="11669197" cy="6334189"/>
          </a:xfrm>
          <a:prstGeom prst="rect">
            <a:avLst/>
          </a:prstGeom>
          <a:noFill/>
          <a:ln w="101600">
            <a:solidFill>
              <a:srgbClr val="6688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D621AC4-2A01-1846-AFFF-D184B9EB9F0A}"/>
              </a:ext>
            </a:extLst>
          </p:cNvPr>
          <p:cNvSpPr/>
          <p:nvPr userDrawn="1"/>
        </p:nvSpPr>
        <p:spPr>
          <a:xfrm>
            <a:off x="187725" y="181670"/>
            <a:ext cx="11820588" cy="6485578"/>
          </a:xfrm>
          <a:prstGeom prst="rect">
            <a:avLst/>
          </a:prstGeom>
          <a:noFill/>
          <a:ln w="50800">
            <a:solidFill>
              <a:srgbClr val="F7BF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423351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D32A3-2A9E-1F46-A6A0-367DDCFFEB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55627B-042C-9B44-B999-927513D333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949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696C09-58B4-782C-1F14-0C6F9C4E9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45FE7E8-6AA2-C05E-1FD8-CC0FAB00788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109438-4673-32F1-C56E-211547AF5D3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751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5048802-C6A7-E4AE-4BD3-F057AE421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9609BAB-B35C-5231-1344-D4177E8BA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08F5AE7-B55E-ECBF-F964-5433CFBA126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302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DF295FE-FFDB-88D8-F626-9B93DAED5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955B44-A717-F43C-DA56-35B4B16AE6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859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7DDD820-523E-4AE0-406C-B58F2D6D2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BE0E2E2-E944-A255-9566-AFC30422C970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81B8D38-08FC-F1AD-3F03-FC1B7E271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666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7068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OM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6587B7"/>
      </a:accent1>
      <a:accent2>
        <a:srgbClr val="051E44"/>
      </a:accent2>
      <a:accent3>
        <a:srgbClr val="F6BE34"/>
      </a:accent3>
      <a:accent4>
        <a:srgbClr val="FF0000"/>
      </a:accent4>
      <a:accent5>
        <a:srgbClr val="5BFF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</Words>
  <Application>Microsoft Office PowerPoint</Application>
  <PresentationFormat>Widescreen</PresentationFormat>
  <Paragraphs>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 J. Dans</dc:creator>
  <cp:lastModifiedBy>Dhanya Manu</cp:lastModifiedBy>
  <cp:revision>21</cp:revision>
  <dcterms:created xsi:type="dcterms:W3CDTF">2022-03-30T17:48:15Z</dcterms:created>
  <dcterms:modified xsi:type="dcterms:W3CDTF">2022-06-08T15:05:34Z</dcterms:modified>
</cp:coreProperties>
</file>